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stokąt zaokrąglony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0" name="Podtytuł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486D1E-FB39-4527-B777-B635F638B889}" type="datetimeFigureOut">
              <a:rPr lang="pl-PL" smtClean="0"/>
              <a:t>25.03.2024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9FCC06-F2A9-4885-972F-6F35A13E132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486D1E-FB39-4527-B777-B635F638B889}" type="datetimeFigureOut">
              <a:rPr lang="pl-PL" smtClean="0"/>
              <a:t>25.03.2024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9FCC06-F2A9-4885-972F-6F35A13E132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486D1E-FB39-4527-B777-B635F638B889}" type="datetimeFigureOut">
              <a:rPr lang="pl-PL" smtClean="0"/>
              <a:t>25.03.2024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9FCC06-F2A9-4885-972F-6F35A13E132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486D1E-FB39-4527-B777-B635F638B889}" type="datetimeFigureOut">
              <a:rPr lang="pl-PL" smtClean="0"/>
              <a:t>25.03.2024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9FCC06-F2A9-4885-972F-6F35A13E132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zaokrąglony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zaokrąglony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486D1E-FB39-4527-B777-B635F638B889}" type="datetimeFigureOut">
              <a:rPr lang="pl-PL" smtClean="0"/>
              <a:t>25.03.2024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9FCC06-F2A9-4885-972F-6F35A13E132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486D1E-FB39-4527-B777-B635F638B889}" type="datetimeFigureOut">
              <a:rPr lang="pl-PL" smtClean="0"/>
              <a:t>25.03.2024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9FCC06-F2A9-4885-972F-6F35A13E132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486D1E-FB39-4527-B777-B635F638B889}" type="datetimeFigureOut">
              <a:rPr lang="pl-PL" smtClean="0"/>
              <a:t>25.03.2024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9FCC06-F2A9-4885-972F-6F35A13E132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486D1E-FB39-4527-B777-B635F638B889}" type="datetimeFigureOut">
              <a:rPr lang="pl-PL" smtClean="0"/>
              <a:t>25.03.2024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9FCC06-F2A9-4885-972F-6F35A13E132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486D1E-FB39-4527-B777-B635F638B889}" type="datetimeFigureOut">
              <a:rPr lang="pl-PL" smtClean="0"/>
              <a:t>25.03.2024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9FCC06-F2A9-4885-972F-6F35A13E132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486D1E-FB39-4527-B777-B635F638B889}" type="datetimeFigureOut">
              <a:rPr lang="pl-PL" smtClean="0"/>
              <a:t>25.03.2024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9FCC06-F2A9-4885-972F-6F35A13E132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z zaokrąglonym rogi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486D1E-FB39-4527-B777-B635F638B889}" type="datetimeFigureOut">
              <a:rPr lang="pl-PL" smtClean="0"/>
              <a:t>25.03.2024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9FCC06-F2A9-4885-972F-6F35A13E1324}" type="slidenum">
              <a:rPr lang="pl-PL" smtClean="0"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zaokrąglony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Symbol zastępczy tytułu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C486D1E-FB39-4527-B777-B635F638B889}" type="datetimeFigureOut">
              <a:rPr lang="pl-PL" smtClean="0"/>
              <a:t>25.03.2024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99FCC06-F2A9-4885-972F-6F35A13E1324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Konkurs</a:t>
            </a:r>
            <a:br>
              <a:rPr lang="pl-PL" dirty="0" smtClean="0"/>
            </a:br>
            <a:r>
              <a:rPr lang="pl-PL" dirty="0" smtClean="0"/>
              <a:t> „ZDROWA PRZEKĄSKA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Klasy VII-VIII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83145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WYRÓŻNIENIE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 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92696"/>
            <a:ext cx="5724128" cy="4293096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6300192" y="836712"/>
            <a:ext cx="22322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Magdalena Nowak</a:t>
            </a:r>
          </a:p>
          <a:p>
            <a:endParaRPr lang="pl-PL" dirty="0"/>
          </a:p>
          <a:p>
            <a:r>
              <a:rPr lang="pl-PL" dirty="0" smtClean="0"/>
              <a:t>Lena </a:t>
            </a:r>
            <a:r>
              <a:rPr lang="pl-PL" dirty="0" err="1" smtClean="0"/>
              <a:t>Boryło</a:t>
            </a:r>
            <a:r>
              <a:rPr lang="pl-PL" dirty="0" smtClean="0"/>
              <a:t> </a:t>
            </a:r>
          </a:p>
          <a:p>
            <a:endParaRPr lang="pl-PL" dirty="0"/>
          </a:p>
          <a:p>
            <a:r>
              <a:rPr lang="pl-PL" dirty="0" smtClean="0"/>
              <a:t>Wiktoria Dragan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90523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III MIEJSCE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4695063" cy="3521298"/>
          </a:xfrm>
        </p:spPr>
      </p:pic>
      <p:sp>
        <p:nvSpPr>
          <p:cNvPr id="5" name="pole tekstowe 4"/>
          <p:cNvSpPr txBox="1"/>
          <p:nvPr/>
        </p:nvSpPr>
        <p:spPr>
          <a:xfrm>
            <a:off x="5508104" y="1052736"/>
            <a:ext cx="2736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Zuzanna Rybicka</a:t>
            </a:r>
          </a:p>
          <a:p>
            <a:endParaRPr lang="pl-PL" dirty="0"/>
          </a:p>
          <a:p>
            <a:r>
              <a:rPr lang="pl-PL" dirty="0" smtClean="0"/>
              <a:t>Wiktoria </a:t>
            </a:r>
            <a:r>
              <a:rPr lang="pl-PL" dirty="0" smtClean="0"/>
              <a:t>Jachymczyk</a:t>
            </a:r>
          </a:p>
          <a:p>
            <a:endParaRPr lang="pl-PL" dirty="0"/>
          </a:p>
          <a:p>
            <a:r>
              <a:rPr lang="pl-PL" dirty="0" smtClean="0"/>
              <a:t>Ilo</a:t>
            </a:r>
            <a:r>
              <a:rPr lang="pl-PL" dirty="0" smtClean="0"/>
              <a:t>na Szopińska 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05829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II MIEJSCE</a:t>
            </a:r>
            <a:endParaRPr lang="pl-PL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2" t="27224" r="23011" b="5231"/>
          <a:stretch/>
        </p:blipFill>
        <p:spPr>
          <a:xfrm>
            <a:off x="827584" y="836712"/>
            <a:ext cx="4104219" cy="3157093"/>
          </a:xfrm>
        </p:spPr>
      </p:pic>
      <p:sp>
        <p:nvSpPr>
          <p:cNvPr id="8" name="pole tekstowe 7"/>
          <p:cNvSpPr txBox="1"/>
          <p:nvPr/>
        </p:nvSpPr>
        <p:spPr>
          <a:xfrm>
            <a:off x="5364088" y="1124744"/>
            <a:ext cx="26642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Zofia </a:t>
            </a:r>
            <a:r>
              <a:rPr lang="pl-PL" dirty="0" smtClean="0"/>
              <a:t>Łagoda</a:t>
            </a:r>
          </a:p>
          <a:p>
            <a:endParaRPr lang="pl-PL" dirty="0"/>
          </a:p>
          <a:p>
            <a:r>
              <a:rPr lang="pl-PL" dirty="0" smtClean="0"/>
              <a:t>Wiktor Greszta</a:t>
            </a:r>
          </a:p>
          <a:p>
            <a:endParaRPr lang="pl-PL" dirty="0"/>
          </a:p>
          <a:p>
            <a:r>
              <a:rPr lang="pl-PL" dirty="0" smtClean="0"/>
              <a:t>Magda Jędrzejewska</a:t>
            </a:r>
            <a:endParaRPr lang="pl-PL" dirty="0" smtClean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19759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 MIEJSCE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36712"/>
            <a:ext cx="5280586" cy="3960440"/>
          </a:xfrm>
        </p:spPr>
      </p:pic>
      <p:sp>
        <p:nvSpPr>
          <p:cNvPr id="5" name="pole tekstowe 4"/>
          <p:cNvSpPr txBox="1"/>
          <p:nvPr/>
        </p:nvSpPr>
        <p:spPr>
          <a:xfrm>
            <a:off x="6228184" y="1052736"/>
            <a:ext cx="22322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Julia </a:t>
            </a:r>
            <a:r>
              <a:rPr lang="pl-PL" dirty="0" err="1" smtClean="0"/>
              <a:t>Kawałko</a:t>
            </a:r>
            <a:endParaRPr lang="pl-PL" dirty="0" smtClean="0"/>
          </a:p>
          <a:p>
            <a:endParaRPr lang="pl-PL" dirty="0"/>
          </a:p>
          <a:p>
            <a:r>
              <a:rPr lang="pl-PL" dirty="0" smtClean="0"/>
              <a:t>Olimpia </a:t>
            </a:r>
            <a:r>
              <a:rPr lang="pl-PL" dirty="0" err="1" smtClean="0"/>
              <a:t>Furmańczuk</a:t>
            </a:r>
            <a:endParaRPr lang="pl-PL" dirty="0" smtClean="0"/>
          </a:p>
          <a:p>
            <a:endParaRPr lang="pl-PL" dirty="0"/>
          </a:p>
          <a:p>
            <a:r>
              <a:rPr lang="pl-PL" dirty="0" smtClean="0"/>
              <a:t>Karol Kania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67545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GRATULACJE !!!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5835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13</TotalTime>
  <Words>37</Words>
  <Application>Microsoft Office PowerPoint</Application>
  <PresentationFormat>Pokaz na ekranie (4:3)</PresentationFormat>
  <Paragraphs>28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Aspekt</vt:lpstr>
      <vt:lpstr>Konkurs  „ZDROWA PRZEKĄSKA</vt:lpstr>
      <vt:lpstr>WYRÓŻNIENIE</vt:lpstr>
      <vt:lpstr>III MIEJSCE</vt:lpstr>
      <vt:lpstr>II MIEJSCE</vt:lpstr>
      <vt:lpstr>I MIEJSCE</vt:lpstr>
      <vt:lpstr>GRATULACJE 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Konkurs  „ZDROWA PRZEKĄSKA</dc:title>
  <dc:creator>Admin</dc:creator>
  <cp:lastModifiedBy>Admin</cp:lastModifiedBy>
  <cp:revision>2</cp:revision>
  <dcterms:created xsi:type="dcterms:W3CDTF">2024-03-24T20:59:31Z</dcterms:created>
  <dcterms:modified xsi:type="dcterms:W3CDTF">2024-03-25T07:34:11Z</dcterms:modified>
</cp:coreProperties>
</file>