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7" autoAdjust="0"/>
    <p:restoredTop sz="94660"/>
  </p:normalViewPr>
  <p:slideViewPr>
    <p:cSldViewPr>
      <p:cViewPr varScale="1">
        <p:scale>
          <a:sx n="65" d="100"/>
          <a:sy n="65" d="100"/>
        </p:scale>
        <p:origin x="-129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AB9E5-CD8E-4141-8643-D679342A6641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97A6F-FEBD-4FF7-8187-90870CCF83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94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A6F-FEBD-4FF7-8187-90870CCF839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93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36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140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157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653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27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208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81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04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81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55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653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EDE1F-3AFF-4555-88E4-FDE14304ADD9}" type="datetimeFigureOut">
              <a:rPr lang="pl-PL" smtClean="0"/>
              <a:t>25.03.2024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00F08-23B9-4A6B-B26A-2266618EE3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96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Konkurs </a:t>
            </a:r>
            <a:br>
              <a:rPr lang="pl-PL" sz="3200" dirty="0" smtClean="0"/>
            </a:br>
            <a:r>
              <a:rPr lang="pl-PL" sz="3200" dirty="0" smtClean="0"/>
              <a:t>dla klas I-III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„ZDROWA PRZEKĄSKA”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94061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5512"/>
            <a:ext cx="2168853" cy="48196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5512"/>
            <a:ext cx="1984378" cy="440972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286000" y="47434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/>
              <a:t>Smaczne i zdrowe </a:t>
            </a:r>
            <a:r>
              <a:rPr lang="pl-PL" sz="1600" b="1" dirty="0" err="1"/>
              <a:t>muffinki</a:t>
            </a:r>
            <a:r>
              <a:rPr lang="pl-PL" sz="1600" b="1" dirty="0"/>
              <a:t> owsiano-bananowe</a:t>
            </a:r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  <a:p>
            <a:r>
              <a:rPr lang="pl-PL" sz="1400" dirty="0"/>
              <a:t>2 dojrzałe banany</a:t>
            </a:r>
          </a:p>
          <a:p>
            <a:r>
              <a:rPr lang="pl-PL" sz="1400" dirty="0"/>
              <a:t>1 jajko</a:t>
            </a:r>
          </a:p>
          <a:p>
            <a:r>
              <a:rPr lang="pl-PL" sz="1400" dirty="0"/>
              <a:t>1 łyżeczka ekstraktu waniliowego </a:t>
            </a:r>
          </a:p>
          <a:p>
            <a:r>
              <a:rPr lang="pl-PL" sz="1400" dirty="0"/>
              <a:t>1/4 szklanki syropu klonowego</a:t>
            </a:r>
          </a:p>
          <a:p>
            <a:r>
              <a:rPr lang="pl-PL" sz="1400" dirty="0"/>
              <a:t>1/2 szklanki mleka krowiego (opcjonalnie "mleko" roślinne)</a:t>
            </a:r>
          </a:p>
          <a:p>
            <a:r>
              <a:rPr lang="pl-PL" sz="1400" dirty="0"/>
              <a:t>3/4 szklanki gęstego jogurtu naturalnego</a:t>
            </a:r>
          </a:p>
          <a:p>
            <a:r>
              <a:rPr lang="pl-PL" sz="1400" dirty="0"/>
              <a:t>2 szklanki płatków owsianych</a:t>
            </a:r>
          </a:p>
          <a:p>
            <a:r>
              <a:rPr lang="pl-PL" sz="1400" dirty="0"/>
              <a:t>1 łyżeczka proszku do pieczenia</a:t>
            </a:r>
          </a:p>
          <a:p>
            <a:r>
              <a:rPr lang="pl-PL" sz="1400" dirty="0"/>
              <a:t>1 łyżeczka cynamonu (opcjonalnie kakao)</a:t>
            </a:r>
          </a:p>
          <a:p>
            <a:endParaRPr lang="pl-PL" sz="1400" dirty="0"/>
          </a:p>
          <a:p>
            <a:r>
              <a:rPr lang="pl-PL" sz="1400" dirty="0"/>
              <a:t>Dodatkowo dowolne</a:t>
            </a:r>
            <a:r>
              <a:rPr lang="pl-PL" sz="1400" dirty="0" smtClean="0"/>
              <a:t>:</a:t>
            </a:r>
            <a:endParaRPr lang="pl-PL" sz="1400" dirty="0"/>
          </a:p>
          <a:p>
            <a:r>
              <a:rPr lang="pl-PL" sz="1400" dirty="0"/>
              <a:t>* owoce (borówki, jabłka, truskawki, </a:t>
            </a:r>
            <a:r>
              <a:rPr lang="pl-PL" sz="1400" dirty="0" err="1"/>
              <a:t>itp</a:t>
            </a:r>
            <a:r>
              <a:rPr lang="pl-PL" sz="1400" dirty="0"/>
              <a:t>)</a:t>
            </a:r>
          </a:p>
          <a:p>
            <a:r>
              <a:rPr lang="pl-PL" sz="1400" dirty="0"/>
              <a:t>* orzechy (włoskie, laskowe, makadamia, nerkowce itp.)</a:t>
            </a:r>
          </a:p>
          <a:p>
            <a:r>
              <a:rPr lang="pl-PL" sz="1400" dirty="0"/>
              <a:t>* nasiona ( </a:t>
            </a:r>
            <a:r>
              <a:rPr lang="pl-PL" sz="1400" dirty="0" err="1"/>
              <a:t>chia</a:t>
            </a:r>
            <a:r>
              <a:rPr lang="pl-PL" sz="1400" dirty="0"/>
              <a:t>, sezam, siemię lniane, słonecznik, itp.)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9738" y="4797152"/>
            <a:ext cx="77768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 misce rozgnieść widelcem banana. Dodać całe jajko i wymieszać. Dodać pozostałe mokre składniki: ekstrakt waniliowy, syrop klonowy, mleko i jogurt. Wymieszać. Następnie dodać suche składniki: proszek do pieczenia, cynamon i płatki owsiane. Wymieszać i odstawić na kilka minut. Płatki owsiane delikatnie napęcznieją. W tym czasie przygotować dodatki do posypania </a:t>
            </a:r>
            <a:r>
              <a:rPr lang="pl-PL" sz="1200" dirty="0" err="1"/>
              <a:t>muffinek</a:t>
            </a:r>
            <a:r>
              <a:rPr lang="pl-PL" sz="1200" dirty="0"/>
              <a:t>. Posiekać garstkę orzechów. Drobno pokroić pół jabłka i wymieszać ze szczyptą cynamonu.  Umyć i osuszyć garść borówek. Przygotować ok 1 łyżki nasion </a:t>
            </a:r>
            <a:r>
              <a:rPr lang="pl-PL" sz="1200" dirty="0" err="1"/>
              <a:t>chia</a:t>
            </a:r>
            <a:r>
              <a:rPr lang="pl-PL" sz="1200" dirty="0"/>
              <a:t>. Ciasto wyłożyć w równych porcjach do papilotek/foremek na </a:t>
            </a:r>
            <a:r>
              <a:rPr lang="pl-PL" sz="1200" dirty="0" err="1"/>
              <a:t>muffinki</a:t>
            </a:r>
            <a:r>
              <a:rPr lang="pl-PL" sz="1200" dirty="0"/>
              <a:t>. Z podanych składników wyjdzie 12 </a:t>
            </a:r>
            <a:r>
              <a:rPr lang="pl-PL" sz="1200" dirty="0" err="1"/>
              <a:t>muffinek</a:t>
            </a:r>
            <a:r>
              <a:rPr lang="pl-PL" sz="1200" dirty="0"/>
              <a:t>. Na wierzch 3 </a:t>
            </a:r>
            <a:r>
              <a:rPr lang="pl-PL" sz="1200" dirty="0" err="1"/>
              <a:t>muffinek</a:t>
            </a:r>
            <a:r>
              <a:rPr lang="pl-PL" sz="1200" dirty="0"/>
              <a:t> wyłożyć borówki, kolejnych 3 jabłka z cynamonem, następne 3 posypać orzechami i ostatnie 3 posypać nasionami </a:t>
            </a:r>
            <a:r>
              <a:rPr lang="pl-PL" sz="1200" dirty="0" err="1"/>
              <a:t>chia</a:t>
            </a:r>
            <a:r>
              <a:rPr lang="pl-PL" sz="1200" dirty="0"/>
              <a:t>. Piec w temperaturze 180 °C, </a:t>
            </a:r>
            <a:r>
              <a:rPr lang="pl-PL" sz="1200" dirty="0" err="1"/>
              <a:t>grzenie</a:t>
            </a:r>
            <a:r>
              <a:rPr lang="pl-PL" sz="1200" dirty="0"/>
              <a:t> góra - dół około 35 minut. </a:t>
            </a:r>
            <a:r>
              <a:rPr lang="pl-PL" sz="1200" dirty="0" smtClean="0"/>
              <a:t>Jeśli </a:t>
            </a:r>
            <a:r>
              <a:rPr lang="pl-PL" sz="1200" dirty="0"/>
              <a:t>używamy foremek silikonowych po upieczeniu należy </a:t>
            </a:r>
            <a:r>
              <a:rPr lang="pl-PL" sz="1200" dirty="0" err="1"/>
              <a:t>muffinki</a:t>
            </a:r>
            <a:r>
              <a:rPr lang="pl-PL" sz="1200" dirty="0"/>
              <a:t> wyjąć, aby nie zaparowały. Po ostudzeniu </a:t>
            </a:r>
            <a:r>
              <a:rPr lang="pl-PL" sz="1200" dirty="0" err="1"/>
              <a:t>muffinki</a:t>
            </a:r>
            <a:r>
              <a:rPr lang="pl-PL" sz="1200" dirty="0"/>
              <a:t> są gotowe do spożycia. </a:t>
            </a:r>
          </a:p>
          <a:p>
            <a:r>
              <a:rPr lang="pl-PL" sz="1200" dirty="0"/>
              <a:t>Smacznego :)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940152" y="641268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Marika Oliwiak kl. II 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9219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943" y="1522244"/>
            <a:ext cx="5786521" cy="325491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558" y="966849"/>
            <a:ext cx="3200355" cy="18002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622" y="1792846"/>
            <a:ext cx="5687616" cy="31992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151" y="4232701"/>
            <a:ext cx="2831540" cy="18002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339752" y="62362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Klara </a:t>
            </a:r>
            <a:r>
              <a:rPr lang="pl-PL" dirty="0" err="1"/>
              <a:t>Szumiak</a:t>
            </a:r>
            <a:r>
              <a:rPr lang="pl-PL" dirty="0"/>
              <a:t> klasa </a:t>
            </a:r>
            <a:r>
              <a:rPr lang="pl-PL" dirty="0" smtClean="0"/>
              <a:t>III </a:t>
            </a:r>
            <a:r>
              <a:rPr lang="pl-PL" dirty="0" smtClean="0"/>
              <a:t>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2791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23813" y="188640"/>
            <a:ext cx="55510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</a:t>
            </a:r>
            <a:r>
              <a:rPr lang="pl-PL" sz="1400" dirty="0"/>
              <a:t>rzepis na </a:t>
            </a:r>
            <a:r>
              <a:rPr lang="pl-PL" sz="1400" b="1" dirty="0"/>
              <a:t>WIOSENNĄ PRZEKĄSKĘ-KWADRACIKI</a:t>
            </a:r>
            <a:endParaRPr lang="pl-PL" sz="1400" dirty="0"/>
          </a:p>
          <a:p>
            <a:r>
              <a:rPr lang="pl-PL" sz="1200" dirty="0"/>
              <a:t>SKŁADNIKI:</a:t>
            </a:r>
          </a:p>
          <a:p>
            <a:r>
              <a:rPr lang="pl-PL" sz="1200" dirty="0"/>
              <a:t>-ulubione owoce: wybrano jabłko i ananasa</a:t>
            </a:r>
          </a:p>
          <a:p>
            <a:r>
              <a:rPr lang="pl-PL" sz="1200" dirty="0"/>
              <a:t>-gorzka czekolada </a:t>
            </a:r>
            <a:r>
              <a:rPr lang="pl-PL" sz="1200" dirty="0" err="1"/>
              <a:t>np</a:t>
            </a:r>
            <a:r>
              <a:rPr lang="pl-PL" sz="1200" dirty="0"/>
              <a:t> 70-80% </a:t>
            </a:r>
          </a:p>
          <a:p>
            <a:r>
              <a:rPr lang="pl-PL" sz="1200" dirty="0"/>
              <a:t>-pistacje lub inne ulubione orzechy</a:t>
            </a:r>
          </a:p>
          <a:p>
            <a:r>
              <a:rPr lang="pl-PL" sz="1200" dirty="0"/>
              <a:t>-patyczki do szaszłyków, lub koreczków</a:t>
            </a:r>
          </a:p>
          <a:p>
            <a:r>
              <a:rPr lang="pl-PL" sz="1200" dirty="0" smtClean="0"/>
              <a:t>PRZYGOTOWANIE</a:t>
            </a:r>
            <a:endParaRPr lang="pl-PL" sz="1200" dirty="0"/>
          </a:p>
          <a:p>
            <a:r>
              <a:rPr lang="pl-PL" sz="1200" dirty="0"/>
              <a:t>🍍🍎Owoce pokój w kwadraty lub inny kształt. Pistacje drobno posiekaj, aby zrobić posypkę.</a:t>
            </a:r>
          </a:p>
          <a:p>
            <a:r>
              <a:rPr lang="pl-PL" sz="1200" dirty="0"/>
              <a:t>🍫Czekoladę rozpuść w kąpieli wodnej. W tym czasie w każdy kawałek owoców włóż drewniany patyczek </a:t>
            </a:r>
            <a:r>
              <a:rPr lang="pl-PL" sz="1200" dirty="0" err="1"/>
              <a:t>np</a:t>
            </a:r>
            <a:r>
              <a:rPr lang="pl-PL" sz="1200" dirty="0"/>
              <a:t> taki od szaszłyków, możesz użyć wielorazowych.</a:t>
            </a:r>
          </a:p>
          <a:p>
            <a:r>
              <a:rPr lang="pl-PL" sz="1200" dirty="0" smtClean="0"/>
              <a:t>Każdy </a:t>
            </a:r>
            <a:r>
              <a:rPr lang="pl-PL" sz="1200" dirty="0"/>
              <a:t>kawałek owoców należy zanurzyć w czekoladzie, można zanurzyć całość albo tylko cześć.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3243593" cy="43247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575015"/>
            <a:ext cx="3157027" cy="420936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3528" y="4679699"/>
            <a:ext cx="48245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Następnie obtocz czekoladowe owoce w pistacjowej posypce.</a:t>
            </a:r>
          </a:p>
          <a:p>
            <a:r>
              <a:rPr lang="pl-PL" sz="1400" dirty="0" smtClean="0"/>
              <a:t>Całość </a:t>
            </a:r>
            <a:r>
              <a:rPr lang="pl-PL" sz="1400" dirty="0"/>
              <a:t>układaj na płasko na talerzu, albo na stojąco w miseczce. Włóż przygotowaną przekąskę na 5 min do zamrażarki lub na 10 min do lodówki. Po tym czasie czekolada idealnie zastygnie, a owoce będą soczyste i chrupiące.</a:t>
            </a:r>
          </a:p>
          <a:p>
            <a:r>
              <a:rPr lang="pl-PL" sz="1400" dirty="0"/>
              <a:t>Tak przygotowana </a:t>
            </a:r>
            <a:r>
              <a:rPr lang="pl-PL" sz="1400" b="1" dirty="0"/>
              <a:t>WIOSENNA PRZEKĄSKA -KWADRACIKI</a:t>
            </a:r>
            <a:r>
              <a:rPr lang="pl-PL" sz="1400" dirty="0"/>
              <a:t> jest idealna do szkolnej śniadaniówki.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123728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Miłosz Banacki kl. </a:t>
            </a:r>
            <a:r>
              <a:rPr lang="pl-PL" dirty="0" smtClean="0"/>
              <a:t>II 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05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39604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KANAPKI "ZAORAJ WITAMINĘ" </a:t>
            </a:r>
            <a:endParaRPr lang="pl-PL" b="1" dirty="0" smtClean="0"/>
          </a:p>
          <a:p>
            <a:endParaRPr lang="pl-PL" sz="1200" dirty="0"/>
          </a:p>
          <a:p>
            <a:r>
              <a:rPr lang="pl-PL" sz="1200" dirty="0" smtClean="0"/>
              <a:t>SKŁADNIKI</a:t>
            </a:r>
            <a:endParaRPr lang="pl-PL" sz="1200" dirty="0"/>
          </a:p>
          <a:p>
            <a:r>
              <a:rPr lang="pl-PL" sz="1200" dirty="0" smtClean="0"/>
              <a:t>- </a:t>
            </a:r>
            <a:r>
              <a:rPr lang="pl-PL" sz="1200" dirty="0"/>
              <a:t>miarka podobnych smaków</a:t>
            </a:r>
          </a:p>
          <a:p>
            <a:r>
              <a:rPr lang="pl-PL" sz="1200" dirty="0"/>
              <a:t>- całe opakowanie życzliwości</a:t>
            </a:r>
          </a:p>
          <a:p>
            <a:r>
              <a:rPr lang="pl-PL" sz="1200" dirty="0"/>
              <a:t>- szklanka zachęty zmieszanej ze wsparciem</a:t>
            </a:r>
          </a:p>
          <a:p>
            <a:r>
              <a:rPr lang="pl-PL" sz="1200" dirty="0"/>
              <a:t>- łyżka zrozumienia</a:t>
            </a:r>
          </a:p>
          <a:p>
            <a:r>
              <a:rPr lang="pl-PL" sz="1200" dirty="0"/>
              <a:t>- troszkę kompromisu</a:t>
            </a:r>
          </a:p>
          <a:p>
            <a:r>
              <a:rPr lang="pl-PL" sz="1200" dirty="0"/>
              <a:t>- szczerość rozpuszczona w godzinach wspólnych rozmów</a:t>
            </a:r>
          </a:p>
          <a:p>
            <a:r>
              <a:rPr lang="pl-PL" sz="1200" dirty="0"/>
              <a:t>- szczypta małych niespodzianek </a:t>
            </a:r>
          </a:p>
          <a:p>
            <a:r>
              <a:rPr lang="pl-PL" sz="1200" dirty="0"/>
              <a:t>- komplementy ( nie przesolić)</a:t>
            </a:r>
          </a:p>
          <a:p>
            <a:r>
              <a:rPr lang="pl-PL" sz="1200" dirty="0" smtClean="0"/>
              <a:t>SPOSÓB </a:t>
            </a:r>
            <a:r>
              <a:rPr lang="pl-PL" sz="1200" dirty="0"/>
              <a:t>PRZYRZĄDZANIA</a:t>
            </a:r>
          </a:p>
          <a:p>
            <a:r>
              <a:rPr lang="pl-PL" sz="1200" dirty="0" smtClean="0"/>
              <a:t>Wszystko </a:t>
            </a:r>
            <a:r>
              <a:rPr lang="pl-PL" sz="1200" dirty="0"/>
              <a:t>wymieszać i przelać do czystego serca a następnie podawać w atmosferze miłości i zrozumienia</a:t>
            </a:r>
            <a:r>
              <a:rPr lang="pl-PL" sz="1200" dirty="0" smtClean="0"/>
              <a:t>:)</a:t>
            </a: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 smtClean="0"/>
              <a:t>UWAGA</a:t>
            </a:r>
            <a:r>
              <a:rPr lang="pl-PL" sz="1200" dirty="0"/>
              <a:t>! Nie podawać bez uśmiechu:)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3024336" cy="43333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09" y="4360117"/>
            <a:ext cx="3168351" cy="237333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00828"/>
            <a:ext cx="4680520" cy="315246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11560" y="641268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Olivier  </a:t>
            </a:r>
            <a:r>
              <a:rPr lang="pl-PL" dirty="0"/>
              <a:t>Surmacz </a:t>
            </a:r>
            <a:r>
              <a:rPr lang="pl-PL" dirty="0" smtClean="0"/>
              <a:t>kl. </a:t>
            </a:r>
            <a:r>
              <a:rPr lang="pl-PL" dirty="0" smtClean="0"/>
              <a:t>II A</a:t>
            </a:r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652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2512035" cy="33493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9901"/>
            <a:ext cx="2526089" cy="336811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06" y="169901"/>
            <a:ext cx="3524444" cy="469925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05545" y="3645024"/>
            <a:ext cx="4964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Składniki:</a:t>
            </a:r>
          </a:p>
          <a:p>
            <a:r>
              <a:rPr lang="pl-PL" sz="1400" dirty="0"/>
              <a:t>- sałata lodowa lub masłowa</a:t>
            </a:r>
          </a:p>
          <a:p>
            <a:r>
              <a:rPr lang="pl-PL" sz="1400" dirty="0"/>
              <a:t>- ogórek świeży 1/2 </a:t>
            </a:r>
            <a:r>
              <a:rPr lang="pl-PL" sz="1400" dirty="0" err="1"/>
              <a:t>szt</a:t>
            </a:r>
            <a:endParaRPr lang="pl-PL" sz="1400" dirty="0"/>
          </a:p>
          <a:p>
            <a:r>
              <a:rPr lang="pl-PL" sz="1400" dirty="0"/>
              <a:t>- pomidor </a:t>
            </a:r>
          </a:p>
          <a:p>
            <a:r>
              <a:rPr lang="pl-PL" sz="1400" dirty="0"/>
              <a:t>- kukurydza 1/2 puszki</a:t>
            </a:r>
          </a:p>
          <a:p>
            <a:r>
              <a:rPr lang="pl-PL" sz="1400" dirty="0"/>
              <a:t>- papryka czerwona 1/2 </a:t>
            </a:r>
            <a:r>
              <a:rPr lang="pl-PL" sz="1400" dirty="0" err="1"/>
              <a:t>szt</a:t>
            </a:r>
            <a:endParaRPr lang="pl-PL" sz="1400" dirty="0"/>
          </a:p>
          <a:p>
            <a:r>
              <a:rPr lang="pl-PL" sz="1400" dirty="0"/>
              <a:t>- pieczarki ok 1/2 kg</a:t>
            </a:r>
          </a:p>
          <a:p>
            <a:r>
              <a:rPr lang="pl-PL" sz="1400" dirty="0"/>
              <a:t>- do sosu winegret: 4 łyżki oliwy, 1 łyżka soku z cytryny, 1 łyżeczka miodu, 1 łyżeczka musztardy, szczypta soli i pieprzu</a:t>
            </a:r>
          </a:p>
          <a:p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95584" y="5661248"/>
            <a:ext cx="86441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Sałatę należy umyć i poszarpać na mniejsze kawałki. Pomidora, ogórka oraz paprykę umyć i pokroić w większą kostkę. Wszystko umieścić w misie lub na dużym talerzu (jak u nas na zdjęciu). Kukurydzę przepłukać na sitku o dodać do reszty składników. Produkty do sosu wymieszać w mniejszej miseczce, polać sosem składniki. </a:t>
            </a:r>
          </a:p>
          <a:p>
            <a:r>
              <a:rPr lang="pl-PL" sz="1400" dirty="0"/>
              <a:t>Pieczarki oczyścić, pokroić na kawałki o podsmażyć na niewielkiej ilości oleju. Przełożyć do naczynia z sałatką.</a:t>
            </a:r>
          </a:p>
          <a:p>
            <a:r>
              <a:rPr lang="pl-PL" sz="1400" dirty="0"/>
              <a:t>Smacznego 🙂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515306" y="5157192"/>
            <a:ext cx="330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Zuzanna Gwóźdź kl. 2A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909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50" y="203114"/>
            <a:ext cx="3013480" cy="40179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3115"/>
            <a:ext cx="3672408" cy="489654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5536" y="216774"/>
            <a:ext cx="158417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Babeczki </a:t>
            </a:r>
            <a:endParaRPr lang="pl-PL" sz="1600" b="1" dirty="0" smtClean="0"/>
          </a:p>
          <a:p>
            <a:r>
              <a:rPr lang="pl-PL" sz="1600" b="1" dirty="0" smtClean="0"/>
              <a:t>,,</a:t>
            </a:r>
            <a:r>
              <a:rPr lang="pl-PL" sz="1600" b="1" dirty="0"/>
              <a:t>Samo zdrowie''</a:t>
            </a:r>
            <a:r>
              <a:rPr lang="pl-PL" sz="1100" dirty="0"/>
              <a:t/>
            </a:r>
            <a:br>
              <a:rPr lang="pl-PL" sz="1100" dirty="0"/>
            </a:br>
            <a:r>
              <a:rPr lang="pl-PL" sz="1100" dirty="0"/>
              <a:t/>
            </a:r>
            <a:br>
              <a:rPr lang="pl-PL" sz="1100" dirty="0"/>
            </a:br>
            <a:r>
              <a:rPr lang="pl-PL" sz="1300" dirty="0"/>
              <a:t>Składniki: </a:t>
            </a:r>
            <a:br>
              <a:rPr lang="pl-PL" sz="1300" dirty="0"/>
            </a:br>
            <a:r>
              <a:rPr lang="pl-PL" sz="1300" dirty="0"/>
              <a:t>4 średnie marchewki (dwie szklanki startej)</a:t>
            </a:r>
            <a:br>
              <a:rPr lang="pl-PL" sz="1300" dirty="0"/>
            </a:br>
            <a:r>
              <a:rPr lang="pl-PL" sz="1300" dirty="0"/>
              <a:t>1,5 szklanki mąki</a:t>
            </a:r>
            <a:br>
              <a:rPr lang="pl-PL" sz="1300" dirty="0"/>
            </a:br>
            <a:r>
              <a:rPr lang="pl-PL" sz="1300" dirty="0"/>
              <a:t>1,5 łyżeczki proszku do pieczenia</a:t>
            </a:r>
            <a:br>
              <a:rPr lang="pl-PL" sz="1300" dirty="0"/>
            </a:br>
            <a:r>
              <a:rPr lang="pl-PL" sz="1300" dirty="0"/>
              <a:t>0,5 łyżeczki sody oczyszczonej</a:t>
            </a:r>
            <a:br>
              <a:rPr lang="pl-PL" sz="1300" dirty="0"/>
            </a:br>
            <a:r>
              <a:rPr lang="pl-PL" sz="1300" dirty="0"/>
              <a:t>szczypta soli</a:t>
            </a:r>
            <a:br>
              <a:rPr lang="pl-PL" sz="1300" dirty="0"/>
            </a:br>
            <a:r>
              <a:rPr lang="pl-PL" sz="1300" dirty="0"/>
              <a:t>1 łyżeczka przyprawy cynamon</a:t>
            </a:r>
            <a:br>
              <a:rPr lang="pl-PL" sz="1300" dirty="0"/>
            </a:br>
            <a:r>
              <a:rPr lang="pl-PL" sz="1300" dirty="0"/>
              <a:t>3/4 szklanki oleju roślinnego</a:t>
            </a:r>
            <a:br>
              <a:rPr lang="pl-PL" sz="1300" dirty="0"/>
            </a:br>
            <a:r>
              <a:rPr lang="pl-PL" sz="1300" dirty="0"/>
              <a:t>3 duże jajka</a:t>
            </a:r>
            <a:br>
              <a:rPr lang="pl-PL" sz="1300" dirty="0"/>
            </a:br>
            <a:r>
              <a:rPr lang="pl-PL" sz="1300" dirty="0"/>
              <a:t>1 szklanka cukru brązowego</a:t>
            </a:r>
            <a:br>
              <a:rPr lang="pl-PL" sz="1300" dirty="0"/>
            </a:br>
            <a:r>
              <a:rPr lang="pl-PL" sz="1300" dirty="0"/>
              <a:t>1 cukier wanilinowy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67544" y="465313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Piekarnik nagrzać do 180 </a:t>
            </a:r>
            <a:br>
              <a:rPr lang="pl-PL" sz="1600" dirty="0"/>
            </a:br>
            <a:r>
              <a:rPr lang="pl-PL" sz="1600" dirty="0"/>
              <a:t>Marchewkę obrać i zetrzeć na tarce o grubych oczkach.</a:t>
            </a:r>
            <a:br>
              <a:rPr lang="pl-PL" sz="1600" dirty="0"/>
            </a:br>
            <a:r>
              <a:rPr lang="pl-PL" sz="1600" dirty="0"/>
              <a:t>Do miski przesiać mąkę razem z proszkiem do pieczenia, sodą oraz solą z przyprawą.</a:t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>W drugiej misce wymieszać (rózgą) olej, jajka, cukier, tartą marchewkę, cukier wanilinowy.</a:t>
            </a:r>
            <a:br>
              <a:rPr lang="pl-PL" sz="1600" dirty="0"/>
            </a:br>
            <a:r>
              <a:rPr lang="pl-PL" sz="1600" dirty="0" smtClean="0"/>
              <a:t>Następnie </a:t>
            </a:r>
            <a:r>
              <a:rPr lang="pl-PL" sz="1600" dirty="0"/>
              <a:t>wymieszać za pomocą łyżki z mieszanką mąki.</a:t>
            </a:r>
            <a:br>
              <a:rPr lang="pl-PL" sz="1600" dirty="0"/>
            </a:br>
            <a:r>
              <a:rPr lang="pl-PL" sz="1600" dirty="0"/>
              <a:t>Masę wyłożyć do papilotek umieszczonych w formie.</a:t>
            </a:r>
            <a:br>
              <a:rPr lang="pl-PL" sz="1600" dirty="0"/>
            </a:br>
            <a:r>
              <a:rPr lang="pl-PL" sz="1600" dirty="0"/>
              <a:t>Ustawić na kartce w piekarniku i piec 25 min.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652120" y="62373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Oliwia Kuryło klasa </a:t>
            </a:r>
            <a:r>
              <a:rPr lang="pl-PL" dirty="0" smtClean="0"/>
              <a:t>IIIB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4302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26" y="170700"/>
            <a:ext cx="4536422" cy="34023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528392" cy="47045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90" y="3717032"/>
            <a:ext cx="2193708" cy="29249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10020"/>
            <a:ext cx="2193708" cy="292494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39552" y="53732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Jan </a:t>
            </a:r>
            <a:r>
              <a:rPr lang="pl-PL" dirty="0" err="1"/>
              <a:t>Pyś</a:t>
            </a:r>
            <a:r>
              <a:rPr lang="pl-PL" dirty="0"/>
              <a:t>-Smoleński, kl. </a:t>
            </a:r>
            <a:r>
              <a:rPr lang="pl-PL" dirty="0" smtClean="0"/>
              <a:t>IIB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99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0962" y="46870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/>
              <a:t>WYRÓŻNIENIE:</a:t>
            </a:r>
            <a:endParaRPr lang="pl-PL" sz="2800" b="1" u="sng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3140102" cy="50108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59" y="1268760"/>
            <a:ext cx="3575065" cy="50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54868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/>
              <a:t>WYRÓŻNIENIE</a:t>
            </a:r>
            <a:endParaRPr lang="pl-PL" sz="2800" b="1" u="sng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13384"/>
            <a:ext cx="3672408" cy="489654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220072" y="1556792"/>
            <a:ext cx="30963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OWOCOWY PUCHAREK</a:t>
            </a:r>
          </a:p>
          <a:p>
            <a:r>
              <a:rPr lang="pl-PL" dirty="0" smtClean="0"/>
              <a:t>Agata </a:t>
            </a:r>
            <a:r>
              <a:rPr lang="pl-PL" dirty="0" err="1" smtClean="0"/>
              <a:t>Szabatowska</a:t>
            </a:r>
            <a:r>
              <a:rPr lang="pl-PL" dirty="0" smtClean="0"/>
              <a:t> kl. IB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2227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54868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u="sng" dirty="0" smtClean="0"/>
              <a:t>III MIEJSCE</a:t>
            </a:r>
            <a:endParaRPr lang="pl-PL" sz="3600" b="1" u="sng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3744416" cy="499255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724128" y="134076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WIOSENNA PRZEKĄSKA – KWADRACIKI</a:t>
            </a:r>
          </a:p>
          <a:p>
            <a:endParaRPr lang="pl-PL" dirty="0" smtClean="0"/>
          </a:p>
          <a:p>
            <a:r>
              <a:rPr lang="pl-PL" dirty="0" smtClean="0"/>
              <a:t>Miłosz  Banacki kl. IIB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150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999734" cy="638255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863591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620688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/>
              <a:t>II MIEJSCE</a:t>
            </a:r>
            <a:endParaRPr lang="pl-PL" sz="2800" b="1" u="sng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6242304" cy="416052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59832" y="114390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Warzywny </a:t>
            </a:r>
            <a:r>
              <a:rPr lang="pl-PL" sz="2000" b="1" dirty="0" err="1" smtClean="0"/>
              <a:t>Okrąglaczek</a:t>
            </a:r>
            <a:endParaRPr lang="pl-PL" sz="2000" b="1" dirty="0" smtClean="0"/>
          </a:p>
          <a:p>
            <a:r>
              <a:rPr lang="pl-PL" sz="2000" dirty="0" smtClean="0"/>
              <a:t>Jakub Makowski kl. IA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78351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62068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/>
              <a:t>I MIEJSCE:</a:t>
            </a:r>
            <a:endParaRPr lang="pl-PL" sz="2800" b="1" u="sng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83" y="2780928"/>
            <a:ext cx="4263861" cy="287183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4"/>
            <a:ext cx="3087833" cy="43538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9512" y="1340768"/>
            <a:ext cx="3663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OWOCOWY SŁODZIAK </a:t>
            </a:r>
          </a:p>
          <a:p>
            <a:r>
              <a:rPr lang="pl-PL" sz="2400" dirty="0"/>
              <a:t>Maya </a:t>
            </a:r>
            <a:r>
              <a:rPr lang="pl-PL" sz="2400" dirty="0" err="1"/>
              <a:t>Mavraganis</a:t>
            </a:r>
            <a:r>
              <a:rPr lang="pl-PL" sz="2400" dirty="0"/>
              <a:t> </a:t>
            </a:r>
            <a:r>
              <a:rPr lang="pl-PL" sz="2400" dirty="0" err="1"/>
              <a:t>kl</a:t>
            </a:r>
            <a:r>
              <a:rPr lang="pl-PL" sz="2400" dirty="0"/>
              <a:t> IIB</a:t>
            </a:r>
          </a:p>
          <a:p>
            <a:endParaRPr lang="pl-PL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4427984" y="1484784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KANAPKI - ZAORAJ WITAMINĘ</a:t>
            </a:r>
          </a:p>
          <a:p>
            <a:r>
              <a:rPr lang="pl-PL" sz="2400" dirty="0" smtClean="0"/>
              <a:t>Olivier Surmacz kl. IIA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0923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04322" cy="5805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080487" cy="57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0688"/>
            <a:ext cx="3297544" cy="46495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32090"/>
            <a:ext cx="1927820" cy="278565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39552" y="1124744"/>
            <a:ext cx="4320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Składniki (ilość według uznania):</a:t>
            </a:r>
          </a:p>
          <a:p>
            <a:r>
              <a:rPr lang="pl-PL" sz="1200" dirty="0"/>
              <a:t>- arbuz;</a:t>
            </a:r>
          </a:p>
          <a:p>
            <a:r>
              <a:rPr lang="pl-PL" sz="1200" dirty="0"/>
              <a:t>- kiwi;</a:t>
            </a:r>
          </a:p>
          <a:p>
            <a:r>
              <a:rPr lang="pl-PL" sz="1200" dirty="0"/>
              <a:t>- truskawki;</a:t>
            </a:r>
          </a:p>
          <a:p>
            <a:r>
              <a:rPr lang="pl-PL" sz="1200" dirty="0"/>
              <a:t>- pomarańcze;</a:t>
            </a:r>
          </a:p>
          <a:p>
            <a:r>
              <a:rPr lang="pl-PL" sz="1200" dirty="0"/>
              <a:t>- borówki;</a:t>
            </a:r>
          </a:p>
          <a:p>
            <a:r>
              <a:rPr lang="pl-PL" sz="1200" dirty="0"/>
              <a:t>- winogrona;</a:t>
            </a:r>
          </a:p>
          <a:p>
            <a:r>
              <a:rPr lang="pl-PL" sz="1200" dirty="0"/>
              <a:t>- maliny;</a:t>
            </a:r>
          </a:p>
          <a:p>
            <a:r>
              <a:rPr lang="pl-PL" sz="1200" dirty="0"/>
              <a:t>- pestki granatu;</a:t>
            </a:r>
          </a:p>
          <a:p>
            <a:r>
              <a:rPr lang="pl-PL" sz="1200" dirty="0"/>
              <a:t>- miód;</a:t>
            </a:r>
          </a:p>
          <a:p>
            <a:r>
              <a:rPr lang="pl-PL" sz="1200" dirty="0"/>
              <a:t>- dużo uśmiechu i dobrej zabawy 😊.</a:t>
            </a:r>
          </a:p>
          <a:p>
            <a:endParaRPr lang="pl-PL" sz="1200" dirty="0"/>
          </a:p>
          <a:p>
            <a:r>
              <a:rPr lang="pl-PL" sz="1200" dirty="0"/>
              <a:t>Dodatkowo do dekoracji:</a:t>
            </a:r>
          </a:p>
          <a:p>
            <a:r>
              <a:rPr lang="pl-PL" sz="1200" dirty="0"/>
              <a:t>- kulki "Ziomki" Dobra Kaloria:</a:t>
            </a:r>
          </a:p>
          <a:p>
            <a:r>
              <a:rPr lang="pl-PL" sz="1200" dirty="0"/>
              <a:t>- listki mięty.</a:t>
            </a:r>
          </a:p>
          <a:p>
            <a:endParaRPr lang="pl-PL" sz="1200" dirty="0"/>
          </a:p>
          <a:p>
            <a:r>
              <a:rPr lang="pl-PL" sz="1200" dirty="0"/>
              <a:t>Wykonanie:</a:t>
            </a:r>
          </a:p>
          <a:p>
            <a:r>
              <a:rPr lang="pl-PL" sz="1200" dirty="0"/>
              <a:t>1. Arbuza kroimy w plastry grubości ok. 3-4 cm, odkrawamy skórkę od miąższu i usuwamy pestki. </a:t>
            </a:r>
          </a:p>
          <a:p>
            <a:r>
              <a:rPr lang="pl-PL" sz="1200" dirty="0"/>
              <a:t>2. Podgrzewamy miód.</a:t>
            </a:r>
          </a:p>
          <a:p>
            <a:r>
              <a:rPr lang="pl-PL" sz="1200" dirty="0"/>
              <a:t>3. Najszerszy kawałek arbuza smarujemy miodem, układamy na nim pokrojone w cienkie plastry owoce oraz borówki i pestki granatu. Ta samą czynność powielamy do momentu wykorzystania wszystkich plastrów arbuza. </a:t>
            </a:r>
          </a:p>
          <a:p>
            <a:r>
              <a:rPr lang="pl-PL" sz="1200" dirty="0"/>
              <a:t>4. Górę piramidy dekorujemy malinami i listkami mięty a resztę owoców przeznaczamy do dekoracji talerza. W naszym przypadku dodatkowo użyłyśmy truskawkowo- kokosowych kulek z komosą ryżową.</a:t>
            </a:r>
          </a:p>
          <a:p>
            <a:r>
              <a:rPr lang="pl-PL" sz="1200" dirty="0"/>
              <a:t>5. Na koniec całość polewamy ciepłym miodem.</a:t>
            </a:r>
          </a:p>
          <a:p>
            <a:r>
              <a:rPr lang="pl-PL" sz="1200" dirty="0"/>
              <a:t>Proste, smaczne i zdrowe 😊</a:t>
            </a: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88285" y="519497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OWOCOWY SŁODZIAK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376764" y="5733256"/>
            <a:ext cx="340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Maya </a:t>
            </a:r>
            <a:r>
              <a:rPr lang="pl-PL" dirty="0" err="1"/>
              <a:t>Mavraganis</a:t>
            </a:r>
            <a:r>
              <a:rPr lang="pl-PL" dirty="0"/>
              <a:t> </a:t>
            </a:r>
            <a:r>
              <a:rPr lang="pl-PL" dirty="0" err="1"/>
              <a:t>kl</a:t>
            </a:r>
            <a:r>
              <a:rPr lang="pl-PL" dirty="0"/>
              <a:t> IIB</a:t>
            </a:r>
          </a:p>
        </p:txBody>
      </p:sp>
    </p:spTree>
    <p:extLst>
      <p:ext uri="{BB962C8B-B14F-4D97-AF65-F5344CB8AC3E}">
        <p14:creationId xmlns:p14="http://schemas.microsoft.com/office/powerpoint/2010/main" val="51571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3284984"/>
            <a:ext cx="80288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BATONIKI NIKI</a:t>
            </a:r>
          </a:p>
          <a:p>
            <a:endParaRPr lang="pl-PL" sz="1600" dirty="0" smtClean="0"/>
          </a:p>
          <a:p>
            <a:r>
              <a:rPr lang="pl-PL" sz="1600" dirty="0" smtClean="0"/>
              <a:t>Składniki</a:t>
            </a:r>
            <a:r>
              <a:rPr lang="pl-PL" sz="1600" dirty="0"/>
              <a:t>:</a:t>
            </a:r>
          </a:p>
          <a:p>
            <a:r>
              <a:rPr lang="pl-PL" sz="1600" dirty="0"/>
              <a:t>100 g orzechów laskowych</a:t>
            </a:r>
          </a:p>
          <a:p>
            <a:r>
              <a:rPr lang="pl-PL" sz="1600" dirty="0"/>
              <a:t>100 g gorzkiej czekolady</a:t>
            </a:r>
          </a:p>
          <a:p>
            <a:r>
              <a:rPr lang="pl-PL" sz="1600" dirty="0"/>
              <a:t>250 g </a:t>
            </a:r>
            <a:r>
              <a:rPr lang="pl-PL" sz="1600" dirty="0" err="1"/>
              <a:t>musli</a:t>
            </a:r>
            <a:r>
              <a:rPr lang="pl-PL" sz="1600" dirty="0"/>
              <a:t> bez cukru</a:t>
            </a:r>
          </a:p>
          <a:p>
            <a:r>
              <a:rPr lang="pl-PL" sz="1600" dirty="0"/>
              <a:t>100 g miodu</a:t>
            </a:r>
          </a:p>
          <a:p>
            <a:r>
              <a:rPr lang="pl-PL" sz="1600" dirty="0"/>
              <a:t>80 g masła</a:t>
            </a:r>
          </a:p>
          <a:p>
            <a:r>
              <a:rPr lang="pl-PL" sz="1600" dirty="0"/>
              <a:t>Przygotowanie:</a:t>
            </a:r>
          </a:p>
          <a:p>
            <a:r>
              <a:rPr lang="pl-PL" sz="1600" dirty="0"/>
              <a:t>Orzechy i czekoladę rozdrobnić, dodać do tego </a:t>
            </a:r>
            <a:r>
              <a:rPr lang="pl-PL" sz="1600" dirty="0" err="1"/>
              <a:t>musli</a:t>
            </a:r>
            <a:r>
              <a:rPr lang="pl-PL" sz="1600" dirty="0"/>
              <a:t>, wymieszać. Miód i masło roztopić i dodać do orzechów, czekolady i </a:t>
            </a:r>
            <a:r>
              <a:rPr lang="pl-PL" sz="1600" dirty="0" err="1"/>
              <a:t>musli</a:t>
            </a:r>
            <a:r>
              <a:rPr lang="pl-PL" sz="1600" dirty="0"/>
              <a:t>. Dokładnie wszystko wymieszać. Przełożyć wszystko do formy i odstawić do lodówki na 1 godzinę. Po upływie czasu pokroić na równe części. Tak powstaną batoniki owsiano-orzechowe. Na koniec można polać polewą z kakao. Smacznego.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4" y="260648"/>
            <a:ext cx="3852428" cy="51365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067694" cy="275692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627784" y="54868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Nikola Dużyńska </a:t>
            </a:r>
            <a:endParaRPr lang="pl-PL" dirty="0" smtClean="0"/>
          </a:p>
          <a:p>
            <a:r>
              <a:rPr lang="pl-PL" dirty="0" smtClean="0"/>
              <a:t>kl. </a:t>
            </a:r>
            <a:r>
              <a:rPr lang="pl-PL" dirty="0" smtClean="0"/>
              <a:t>III 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326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436096" y="0"/>
            <a:ext cx="29523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 smtClean="0"/>
          </a:p>
          <a:p>
            <a:r>
              <a:rPr lang="pl-PL" sz="1600" b="1" dirty="0" smtClean="0"/>
              <a:t>WESOŁE KURCZAKI Z WARZYWAMI NA PATYKU</a:t>
            </a:r>
          </a:p>
          <a:p>
            <a:endParaRPr lang="pl-PL" sz="1400" dirty="0" smtClean="0"/>
          </a:p>
          <a:p>
            <a:r>
              <a:rPr lang="pl-PL" sz="1400" u="sng" dirty="0" smtClean="0"/>
              <a:t>Przepis</a:t>
            </a:r>
            <a:r>
              <a:rPr lang="pl-PL" sz="1400" u="sng" dirty="0"/>
              <a:t>: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>Marynata </a:t>
            </a:r>
            <a:r>
              <a:rPr lang="pl-PL" sz="1400" dirty="0"/>
              <a:t>na kurczaka:</a:t>
            </a:r>
            <a:br>
              <a:rPr lang="pl-PL" sz="1400" dirty="0"/>
            </a:br>
            <a:r>
              <a:rPr lang="pl-PL" sz="1400" dirty="0" smtClean="0"/>
              <a:t>Oliwa </a:t>
            </a:r>
            <a:r>
              <a:rPr lang="pl-PL" sz="1400" dirty="0"/>
              <a:t>z oliwek </a:t>
            </a:r>
            <a:br>
              <a:rPr lang="pl-PL" sz="1400" dirty="0"/>
            </a:br>
            <a:r>
              <a:rPr lang="pl-PL" sz="1400" dirty="0" smtClean="0"/>
              <a:t>Sok </a:t>
            </a:r>
            <a:r>
              <a:rPr lang="pl-PL" sz="1400" dirty="0"/>
              <a:t>z cytryny</a:t>
            </a:r>
            <a:br>
              <a:rPr lang="pl-PL" sz="1400" dirty="0"/>
            </a:br>
            <a:r>
              <a:rPr lang="pl-PL" sz="1400" dirty="0" smtClean="0"/>
              <a:t>Ostra </a:t>
            </a:r>
            <a:r>
              <a:rPr lang="pl-PL" sz="1400" dirty="0"/>
              <a:t>musztarda</a:t>
            </a:r>
            <a:br>
              <a:rPr lang="pl-PL" sz="1400" dirty="0"/>
            </a:br>
            <a:r>
              <a:rPr lang="pl-PL" sz="1400" dirty="0" smtClean="0"/>
              <a:t>Czosnek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>Słodka </a:t>
            </a:r>
            <a:r>
              <a:rPr lang="pl-PL" sz="1400" dirty="0"/>
              <a:t>papryka</a:t>
            </a:r>
            <a:br>
              <a:rPr lang="pl-PL" sz="1400" dirty="0"/>
            </a:br>
            <a:r>
              <a:rPr lang="pl-PL" sz="1400" dirty="0" smtClean="0"/>
              <a:t>Tymianek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>Majeranek</a:t>
            </a:r>
            <a:r>
              <a:rPr lang="pl-PL" sz="1400" dirty="0"/>
              <a:t> </a:t>
            </a:r>
          </a:p>
          <a:p>
            <a:r>
              <a:rPr lang="pl-PL" sz="1400" dirty="0"/>
              <a:t>Pierś z kurczaka pokroić na małe kawałeczki, zamarynować i odstawić na 12 godzin. </a:t>
            </a:r>
            <a:br>
              <a:rPr lang="pl-PL" sz="1400" dirty="0"/>
            </a:br>
            <a:endParaRPr lang="pl-PL" sz="1400" dirty="0"/>
          </a:p>
          <a:p>
            <a:endParaRPr lang="pl-PL" sz="1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4682"/>
            <a:ext cx="4752528" cy="35783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01008"/>
            <a:ext cx="2373816" cy="315272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71600" y="4437112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Warzywa (mogą być wszelkiego rodzaju warzywa sezonowe) -papryka czerwona i żółta, cebula biała, pieczarki - pokroić na nie duże kwadraty. Nadziewać na przemian z kurczakiem na patyczki. Posmarować resztą marynaty z kurczaka. Grillować ok 20 minut co jakiś czas obracają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267744" y="61653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Julia Bartecka kl</a:t>
            </a:r>
            <a:r>
              <a:rPr lang="pl-PL" dirty="0"/>
              <a:t>.</a:t>
            </a:r>
            <a:r>
              <a:rPr lang="pl-PL" dirty="0" smtClean="0"/>
              <a:t> </a:t>
            </a:r>
            <a:r>
              <a:rPr lang="pl-PL" dirty="0" smtClean="0"/>
              <a:t>IIB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275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220072" y="836712"/>
            <a:ext cx="288032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OWOCOWY PUCHAREK</a:t>
            </a:r>
            <a:endParaRPr lang="pl-PL" dirty="0"/>
          </a:p>
          <a:p>
            <a:r>
              <a:rPr lang="pl-PL" sz="1600" b="1" dirty="0"/>
              <a:t>Na 1 porcję:</a:t>
            </a:r>
            <a:endParaRPr lang="pl-PL" sz="1600" dirty="0"/>
          </a:p>
          <a:p>
            <a:r>
              <a:rPr lang="pl-PL" sz="1600" dirty="0"/>
              <a:t>1 i ½ kiwi</a:t>
            </a:r>
          </a:p>
          <a:p>
            <a:r>
              <a:rPr lang="pl-PL" sz="1600" dirty="0"/>
              <a:t>banan</a:t>
            </a:r>
          </a:p>
          <a:p>
            <a:r>
              <a:rPr lang="pl-PL" sz="1600" dirty="0"/>
              <a:t>pomarańcza</a:t>
            </a:r>
          </a:p>
          <a:p>
            <a:r>
              <a:rPr lang="pl-PL" sz="1600" dirty="0"/>
              <a:t>3 łyżki </a:t>
            </a:r>
            <a:r>
              <a:rPr lang="pl-PL" sz="1600" dirty="0" err="1"/>
              <a:t>musli</a:t>
            </a:r>
            <a:endParaRPr lang="pl-PL" sz="1600" dirty="0"/>
          </a:p>
          <a:p>
            <a:r>
              <a:rPr lang="pl-PL" sz="1600" dirty="0"/>
              <a:t>3 łyżki jogurtu naturalnego</a:t>
            </a:r>
          </a:p>
          <a:p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  <a:p>
            <a:r>
              <a:rPr lang="pl-PL" sz="1600" b="1" dirty="0"/>
              <a:t>Przygotowanie:</a:t>
            </a:r>
            <a:endParaRPr lang="pl-PL" sz="1600" dirty="0"/>
          </a:p>
          <a:p>
            <a:r>
              <a:rPr lang="pl-PL" sz="1600" b="1" dirty="0"/>
              <a:t>1. </a:t>
            </a:r>
            <a:r>
              <a:rPr lang="pl-PL" sz="1600" dirty="0"/>
              <a:t>Kiwi (½ zostawiamy do dekoracji), banana i pomarańczę obieramy. Każdy owoc miksujemy osobno.</a:t>
            </a:r>
          </a:p>
          <a:p>
            <a:r>
              <a:rPr lang="pl-PL" sz="1600" b="1" dirty="0"/>
              <a:t>2. </a:t>
            </a:r>
            <a:r>
              <a:rPr lang="pl-PL" sz="1600" dirty="0"/>
              <a:t>Do wysokiej, wąskiej szklanki wsypujemy 3 łyżki </a:t>
            </a:r>
            <a:r>
              <a:rPr lang="pl-PL" sz="1600" dirty="0" err="1"/>
              <a:t>musli</a:t>
            </a:r>
            <a:r>
              <a:rPr lang="pl-PL" sz="1600" dirty="0"/>
              <a:t>. Następnie ostrożnie wlewamy jogurt naturalny i kolejno musy z: bananów, kiwi i pomarańczy.</a:t>
            </a:r>
          </a:p>
          <a:p>
            <a:r>
              <a:rPr lang="pl-PL" sz="1600" b="1" dirty="0"/>
              <a:t>3.</a:t>
            </a:r>
            <a:r>
              <a:rPr lang="pl-PL" sz="1600" dirty="0"/>
              <a:t> Wierzch dekorujemy drobno pokrojoną połówką kiwi. Podajemy od razu.</a:t>
            </a:r>
          </a:p>
          <a:p>
            <a:pPr algn="r"/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 smtClean="0"/>
              <a:t>SMACZNEGO</a:t>
            </a:r>
            <a:endParaRPr lang="pl-PL" sz="1600" dirty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808312" cy="37444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56992"/>
            <a:ext cx="2553748" cy="340499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23528" y="450912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Agata </a:t>
            </a:r>
            <a:r>
              <a:rPr lang="pl-PL" dirty="0" err="1"/>
              <a:t>Szabatowska</a:t>
            </a:r>
            <a:r>
              <a:rPr lang="pl-PL" dirty="0"/>
              <a:t>  </a:t>
            </a:r>
            <a:endParaRPr lang="pl-PL" dirty="0" smtClean="0"/>
          </a:p>
          <a:p>
            <a:r>
              <a:rPr lang="pl-PL" dirty="0" smtClean="0"/>
              <a:t>kl. </a:t>
            </a:r>
            <a:r>
              <a:rPr lang="pl-PL" dirty="0" smtClean="0"/>
              <a:t>IB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037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893035" cy="576064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08" y="116632"/>
            <a:ext cx="5265558" cy="390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08" y="3878525"/>
            <a:ext cx="5288047" cy="296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520" y="602128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Jakub Makowski</a:t>
            </a:r>
          </a:p>
          <a:p>
            <a:r>
              <a:rPr lang="pl-PL" dirty="0"/>
              <a:t>k</a:t>
            </a:r>
            <a:r>
              <a:rPr lang="pl-PL" dirty="0" smtClean="0"/>
              <a:t>l. 1 </a:t>
            </a:r>
            <a:r>
              <a:rPr lang="pl-PL" dirty="0"/>
              <a:t>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2608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932040" y="116632"/>
            <a:ext cx="388843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/>
            </a:r>
            <a:br>
              <a:rPr lang="pl-PL" sz="1600" dirty="0"/>
            </a:br>
            <a:r>
              <a:rPr lang="pl-PL" b="1" i="1" dirty="0"/>
              <a:t>Owsiankowo-owocowy zawrót głowy</a:t>
            </a:r>
            <a:endParaRPr lang="pl-PL" dirty="0"/>
          </a:p>
          <a:p>
            <a:pPr lvl="0"/>
            <a:r>
              <a:rPr lang="pl-PL" sz="1600" i="1" dirty="0"/>
              <a:t>czas wykonania: 15 min</a:t>
            </a:r>
            <a:endParaRPr lang="pl-PL" sz="1600" dirty="0"/>
          </a:p>
          <a:p>
            <a:pPr lvl="0"/>
            <a:r>
              <a:rPr lang="pl-PL" sz="1600" i="1" dirty="0"/>
              <a:t>trudność: łatwy</a:t>
            </a:r>
            <a:endParaRPr lang="pl-PL" sz="1600" dirty="0"/>
          </a:p>
          <a:p>
            <a:r>
              <a:rPr lang="pl-PL" sz="1600" i="1" dirty="0"/>
              <a:t> </a:t>
            </a:r>
            <a:endParaRPr lang="pl-PL" sz="1600" dirty="0"/>
          </a:p>
          <a:p>
            <a:r>
              <a:rPr lang="pl-PL" sz="1600" i="1" u="sng" dirty="0"/>
              <a:t>Składniki:</a:t>
            </a:r>
            <a:endParaRPr lang="pl-PL" sz="1600" dirty="0"/>
          </a:p>
          <a:p>
            <a:pPr lvl="0"/>
            <a:r>
              <a:rPr lang="pl-PL" sz="1600" i="1" dirty="0"/>
              <a:t>płatki owsiane górskie – 3 łyżki</a:t>
            </a:r>
            <a:endParaRPr lang="pl-PL" sz="1600" dirty="0"/>
          </a:p>
          <a:p>
            <a:pPr lvl="0"/>
            <a:r>
              <a:rPr lang="pl-PL" sz="1600" i="1" dirty="0"/>
              <a:t>jogurt grecki – pół szklanki</a:t>
            </a:r>
            <a:endParaRPr lang="pl-PL" sz="1600" dirty="0"/>
          </a:p>
          <a:p>
            <a:pPr lvl="0"/>
            <a:r>
              <a:rPr lang="pl-PL" sz="1600" i="1" dirty="0"/>
              <a:t>miód – 1 łyżka</a:t>
            </a:r>
            <a:endParaRPr lang="pl-PL" sz="1600" dirty="0"/>
          </a:p>
          <a:p>
            <a:pPr lvl="0"/>
            <a:r>
              <a:rPr lang="pl-PL" sz="1600" i="1" dirty="0"/>
              <a:t>owoce: borówki, banan, winogrona, mandarynka</a:t>
            </a:r>
            <a:endParaRPr lang="pl-PL" sz="1600" dirty="0"/>
          </a:p>
          <a:p>
            <a:pPr lvl="0"/>
            <a:r>
              <a:rPr lang="pl-PL" sz="1600" i="1" dirty="0"/>
              <a:t>bakalie i nasiona: słonecznik, pestki dyni, siemię lniane, sezam, żurawina suszona, rodzynki </a:t>
            </a:r>
            <a:endParaRPr lang="pl-PL" sz="1600" dirty="0"/>
          </a:p>
          <a:p>
            <a:r>
              <a:rPr lang="pl-PL" sz="1600" i="1" dirty="0"/>
              <a:t> </a:t>
            </a:r>
            <a:endParaRPr lang="pl-PL" sz="1600" dirty="0"/>
          </a:p>
          <a:p>
            <a:r>
              <a:rPr lang="pl-PL" sz="1600" i="1" u="sng" dirty="0"/>
              <a:t>Wykonanie:</a:t>
            </a:r>
            <a:endParaRPr lang="pl-PL" sz="1600" dirty="0"/>
          </a:p>
          <a:p>
            <a:pPr lvl="0"/>
            <a:r>
              <a:rPr lang="pl-PL" sz="1600" i="1" dirty="0"/>
              <a:t>płatki ugotować na wodzie, ostudzić, przełożyć do miseczki</a:t>
            </a:r>
            <a:endParaRPr lang="pl-PL" sz="1600" dirty="0"/>
          </a:p>
          <a:p>
            <a:pPr lvl="0"/>
            <a:r>
              <a:rPr lang="pl-PL" sz="1600" i="1" dirty="0"/>
              <a:t>dodać jogurt oraz miód</a:t>
            </a:r>
            <a:endParaRPr lang="pl-PL" sz="1600" dirty="0"/>
          </a:p>
          <a:p>
            <a:pPr lvl="0"/>
            <a:r>
              <a:rPr lang="pl-PL" sz="1600" i="1" dirty="0"/>
              <a:t>dodać pokrojone owoce </a:t>
            </a:r>
            <a:endParaRPr lang="pl-PL" sz="1600" dirty="0"/>
          </a:p>
          <a:p>
            <a:pPr lvl="0"/>
            <a:r>
              <a:rPr lang="pl-PL" sz="1600" i="1" dirty="0"/>
              <a:t>posypać nasionkami i bakaliami</a:t>
            </a:r>
            <a:endParaRPr lang="pl-PL" sz="1600" dirty="0"/>
          </a:p>
          <a:p>
            <a:r>
              <a:rPr lang="pl-PL" sz="1600" b="1" i="1" dirty="0"/>
              <a:t>SMACZNEGO</a:t>
            </a:r>
            <a:r>
              <a:rPr lang="pl-PL" sz="1600" b="1" i="1" dirty="0" smtClean="0"/>
              <a:t>!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283968" cy="32129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17032"/>
            <a:ext cx="2160240" cy="288032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355976" y="609329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Nina Sawicka kl. 1A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56285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699</Words>
  <Application>Microsoft Office PowerPoint</Application>
  <PresentationFormat>Pokaz na ekranie (4:3)</PresentationFormat>
  <Paragraphs>163</Paragraphs>
  <Slides>21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Konkurs  dla klas I-III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 dla klas I-III</dc:title>
  <dc:creator>Admin</dc:creator>
  <cp:lastModifiedBy>Admin</cp:lastModifiedBy>
  <cp:revision>15</cp:revision>
  <dcterms:created xsi:type="dcterms:W3CDTF">2024-03-21T09:11:09Z</dcterms:created>
  <dcterms:modified xsi:type="dcterms:W3CDTF">2024-03-25T07:54:32Z</dcterms:modified>
</cp:coreProperties>
</file>